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140" r:id="rId3"/>
    <p:sldId id="1142" r:id="rId4"/>
    <p:sldId id="1151" r:id="rId5"/>
    <p:sldId id="1143" r:id="rId6"/>
    <p:sldId id="1144" r:id="rId7"/>
    <p:sldId id="1145" r:id="rId8"/>
    <p:sldId id="1152" r:id="rId9"/>
    <p:sldId id="1153" r:id="rId10"/>
    <p:sldId id="1146" r:id="rId11"/>
    <p:sldId id="1147" r:id="rId12"/>
    <p:sldId id="1154" r:id="rId13"/>
    <p:sldId id="1148" r:id="rId14"/>
    <p:sldId id="114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 sometimes recommend diary writing to help people with mental health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might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your physical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 has found that people who keep diaries have fewer doctor visits, and may even show reduced symptoms of some long-term diseases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0065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考查副词辨析。句意：它还可能有助于你的身体健康。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help people with mental health problems”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和本句的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your physical health”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这是写日记的第二个好处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 Anthony Quinn says there are other “great advantages” to keeping a 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“Writing a diary can let you understand yourself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see how you have changed,” Quinn wrote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Guardian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even be used instead of social media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earlier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0065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34566" y="342900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考查副词比较级辨析。句意：奎因在《卫报》上写道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写日记可以让你更好地了解自己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看看自己发生了什么变化。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更糟糕地；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更早地；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“...‘great advantages’ to keeping a diary.”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写日记还有其他的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巨大好处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后面具体说明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如写日记可以让你更好地了解自己。故选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 Anthony Quinn says there are other “great advantages” to keeping a 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“Writing a diary can let you understand yourself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see how you have changed,” Quinn wrote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Guardian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even be used instead of social media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diaries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0065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考查名词辨析。句意：他说日记甚至可以用来代替社交媒体。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笔记；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故事。本文是介绍写日记的好处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结合本句中的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他认为日记甚至可以用来代替社交媒体。故选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12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experts say it’s best to write a diary every day,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experts also say people should just write—or draw—anything they want, and not worry about what someone else might think about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least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once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25014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34566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考查介词短语辨析。句意：许多专家表示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最好每天或至少每周写日记。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立即。根据上文的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“write a diary every day”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专家认为最好每天写日记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或者至少每周写一次。故选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your writing time as personal relaxation time,” says the University of Rochester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recommends that people write in a place they find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maybe with a cup of tea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348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dangerous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strange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24492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考查形容词辨析。句意：它建议人们在他们认为放松的地方写作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也许还可以配一杯茶。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陌生的；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令人放松的。根据上文的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“personal relaxation time”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把你的写作时间看作是个人放松时间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因此人们应找一个自己觉得放松的地方写作。故选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讨论了写日记对健康的好处。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07505"/>
            <a:ext cx="11485848" cy="126936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454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love keeping a diary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sometimes feel angry, sad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end of a difficult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us look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ourselves feel better, perhaps by exercising, cooking, reading or watching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lonely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proud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考查形容词辨析。句意：在艰难的一天结束时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你有时会感到愤怒、悲伤或孤独吗？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 angry, sad...at the end of a difficult day”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此处应选负面情绪。故选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love keeping a diary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sometimes feel angry, sad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end of a difficult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us look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ourselves feel better, perhaps by exercising, cooking, reading or watching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考查名词辨析。句意：我们中的许多人都在寻找让自己感觉更好的方法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也许是锻炼、烹饪、阅读或看电视。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exercising, cooking, reading or watching TV”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我们许多人会寻找让自己感觉更好的方法。故选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86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experts say starting a diary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mental health by letting you release your feelings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reduce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improve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imagine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respect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19180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考查动词辨析。句意：但专家表示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开始写日记可以让你释放自己的感受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从而改善你的心理健康。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尊敬。根据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“...letting you release your feelings.”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释放自己的情绪可以改善心理健康。故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simply writing down your thoughts and feelings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understand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clearly,” according to the University of Rochester Medical Centre in the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19354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3428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考查代词辨析。句意：你可以更清楚地理解它们。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simply writing down your thoughts and feelings. And you can understand... more clearly,”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thoughts and feelings”,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表第三人称复数概念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 Samuel, who helps people with their mental health problems, said “talking” to your diary by writing things down can be as good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another person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 a diary helps you to control your feelings and reduce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can make you feel relaxed, and sometimes can help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510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367" y="30414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考查动词辨析。句意：专门帮助人们解决心理健康问题的朱莉娅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塞缪尔表示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通过把事情写下来与日记倾诉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与向他人倾诉有着同样好的效果。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谈话。由前面的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“‘talking’ to your diary by writing things down”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通过把事情写下来与你的日记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就像和别人交谈一样好。故选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 Samuel, who helps people with their mental health problems, said “talking” to your diary by writing things down can be as good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another person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 a diary helps you to control your feelings and reduce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can make you feel relaxed, and sometimes can help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510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stress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pride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501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34566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考查名词辨析。句意：写日记可以帮助你控制自己的情绪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减轻压力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这可以让你感到放松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有时还可以帮助你解决问题。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信任。根据后文的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“...which can make you feel relaxed”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写日记令你放松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可以减轻压力。故选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7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Julia Samuel, who helps people with their mental health problems, said “talking” to your diary by writing things down can be as good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another person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 a diary helps you to control your feelings and reduce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can make you feel relaxed, and sometimes can help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510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solve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8" y="30327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考查动词辨析。句意同上题。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造成。根据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“...which can make you feel relaxed”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此处是指写日记的好处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写日记有时还能帮助你解决问题。故选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89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1154</Words>
  <Application>Microsoft Office PowerPoint</Application>
  <PresentationFormat>自定义</PresentationFormat>
  <Paragraphs>52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2025-09-17T00:58:35Z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